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314" r:id="rId6"/>
    <p:sldId id="359" r:id="rId7"/>
    <p:sldId id="336" r:id="rId8"/>
    <p:sldId id="358" r:id="rId9"/>
    <p:sldId id="380" r:id="rId10"/>
    <p:sldId id="381" r:id="rId11"/>
    <p:sldId id="360" r:id="rId12"/>
    <p:sldId id="361" r:id="rId13"/>
    <p:sldId id="362" r:id="rId14"/>
    <p:sldId id="383" r:id="rId15"/>
    <p:sldId id="384" r:id="rId16"/>
    <p:sldId id="385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82" r:id="rId27"/>
    <p:sldId id="372" r:id="rId28"/>
    <p:sldId id="374" r:id="rId29"/>
    <p:sldId id="357" r:id="rId30"/>
    <p:sldId id="387" r:id="rId31"/>
    <p:sldId id="386" r:id="rId32"/>
    <p:sldId id="322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8488-AA98-4659-B6EB-0001D6144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3E0414-ED0C-4CE6-B49A-9C252B10E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8D30A-B3EB-4BB9-801C-E2ED30EF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77E87-5650-459E-9D17-BEC67CC9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084893-451A-4C9A-8803-16AA77A0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31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3EE14-C854-4440-9A74-4300EA1C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FF65DF-8E9C-4F76-96AA-F4CC7E43E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32AB8-6982-4385-8643-F0C13C2C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93240F-9843-4EFE-B930-3F094D29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29B26-37F9-4C82-AB13-85430B2B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2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D8DDA9-7548-4840-8267-3AAE45750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871469-1D2A-4C60-9288-99034793C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C8FAD-B01A-4A93-89F8-068CFAA5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58046-5DFC-45B1-9995-4EEDD442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7723-0919-4E1A-A8C1-8577E0EA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3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7B8FC-13DB-40D7-B44E-5C282E79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C74B4-1220-49CE-A44A-DF4F73624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D116B6-FA83-4E78-8764-57266974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522BBC-03CC-4DDB-A22D-28557F83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21CE0-CC4A-4B4F-B536-3EC45BAB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3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275DE-EE02-4EFD-9ED3-21E26924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D7FAF-F67F-4ED8-9535-4BCD6F6E7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1E960-3BDE-4445-84DF-3AB0ED9A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8A4C7-C8EA-46CA-AB0F-EAD38120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D7224-B1D8-4C36-8567-3F337754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10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67D1-E604-4EC4-B870-876FC6B0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657E4-CCF0-4B34-896D-A04D9C585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7DC5F6-F3B2-41C8-9764-F7F55F633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34B73-00AA-435C-B66B-9CE65150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6338B-11AD-4C33-9FC1-88D914D4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28D45D-E7F2-4CFE-AC03-019D5562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22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AFAF9-3231-4638-8A35-424C6CC8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F0E6AA-E06D-421E-89EC-D1FDAABB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E6022F-4EA5-4268-821F-15075AA5A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E80AA7-5093-4FD2-8EF2-FB83E2997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10D9D8-9986-4AE1-BD63-5F02FA33C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B28330-56C8-494C-BCE7-F74FD345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18BE06-1CB5-4AE0-A4F3-B5E0AE0A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01EA7C-F028-4053-9025-029F998B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2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DBA7F-E4C4-4387-9DF9-098001B5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68600-AEF6-4883-9F8E-EFCB22E5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71F83A-FCA0-4611-8575-C8274ED3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40D40-CBD7-4AA4-8E0C-FBFBF358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8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37FEBF-6585-453F-BE8B-CB6ED224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BFEDA3-5457-45CD-A0C4-D2AF6750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B088E-3C1D-45B8-B978-6551F1A6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19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5029C-5BFD-4405-8A94-AAC722806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DF560-C50C-4A86-B60E-C7B4725C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E54109-E4FD-469A-8E55-6CD2F73E6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03094B-BC5F-46FF-8C6A-BE850438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0BEF3F-915A-4B19-8F09-FBBF4B2C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5AD4D0-B04B-4FB0-BB2C-B1637232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43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E53CE-566F-487E-982B-3699CABF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DEBD1B-C12F-45E3-B017-76267AF09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268F30-752C-45C5-9355-CE44B8351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4D9C75-154C-4E2F-B183-C7573BD4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83A8D-6961-4506-AEB9-C9223AE1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D0E82B-25B4-41AF-AD98-2570D8AF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9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85627A-AA3F-4FEE-B8D5-47728B3D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B7FD34-B7F1-46BD-BB6C-BA47D752F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81E34-4790-4D9D-9144-F680CC36F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6E0C-A4CB-4B23-920D-6A22274570F3}" type="datetimeFigureOut">
              <a:rPr lang="ko-KR" altLang="en-US" smtClean="0"/>
              <a:t>2021-05-01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685E3-A133-4DC0-BF7E-678DE200A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4C868-F74F-4BED-BAB6-3B08BBC0B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35BF2-240B-4D82-AA41-CAA0E6572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7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8A8B355-597C-4A6B-B4F1-C3A93409EBB0}"/>
              </a:ext>
            </a:extLst>
          </p:cNvPr>
          <p:cNvSpPr/>
          <p:nvPr/>
        </p:nvSpPr>
        <p:spPr>
          <a:xfrm>
            <a:off x="3934326" y="1997242"/>
            <a:ext cx="4307306" cy="286351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E78E7-5AB0-42AD-B255-10375E667E0B}"/>
              </a:ext>
            </a:extLst>
          </p:cNvPr>
          <p:cNvSpPr txBox="1"/>
          <p:nvPr/>
        </p:nvSpPr>
        <p:spPr>
          <a:xfrm>
            <a:off x="3942347" y="2674947"/>
            <a:ext cx="430730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</a:p>
          <a:p>
            <a:pPr algn="ctr"/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C++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학술회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A26348-2164-4845-BF7F-BE062A3BA993}"/>
              </a:ext>
            </a:extLst>
          </p:cNvPr>
          <p:cNvCxnSpPr/>
          <p:nvPr/>
        </p:nvCxnSpPr>
        <p:spPr>
          <a:xfrm>
            <a:off x="4233081" y="3432411"/>
            <a:ext cx="372583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917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보호 멤버를 나타낸다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이것은 현재 클래스와 이 클래스의 모든 자식 클래스에서 접근할 수 있다는 것을 의미한다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상속을 사용하지 않으면 이것은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동일한 의미로 사용된다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전용 멤버로 오직 현재 클래스에서만 접근이 가능하다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공용 멤버로 위치와 관계없이 접근이 가능하다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039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5F77E98-DFA5-42FE-B456-58A0FC1D4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748025"/>
              </p:ext>
            </p:extLst>
          </p:nvPr>
        </p:nvGraphicFramePr>
        <p:xfrm>
          <a:off x="460512" y="2277332"/>
          <a:ext cx="11270976" cy="2303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744">
                  <a:extLst>
                    <a:ext uri="{9D8B030D-6E8A-4147-A177-3AD203B41FA5}">
                      <a16:colId xmlns:a16="http://schemas.microsoft.com/office/drawing/2014/main" val="3621415158"/>
                    </a:ext>
                  </a:extLst>
                </a:gridCol>
                <a:gridCol w="2817744">
                  <a:extLst>
                    <a:ext uri="{9D8B030D-6E8A-4147-A177-3AD203B41FA5}">
                      <a16:colId xmlns:a16="http://schemas.microsoft.com/office/drawing/2014/main" val="926867106"/>
                    </a:ext>
                  </a:extLst>
                </a:gridCol>
                <a:gridCol w="2817744">
                  <a:extLst>
                    <a:ext uri="{9D8B030D-6E8A-4147-A177-3AD203B41FA5}">
                      <a16:colId xmlns:a16="http://schemas.microsoft.com/office/drawing/2014/main" val="3063238312"/>
                    </a:ext>
                  </a:extLst>
                </a:gridCol>
                <a:gridCol w="2817744">
                  <a:extLst>
                    <a:ext uri="{9D8B030D-6E8A-4147-A177-3AD203B41FA5}">
                      <a16:colId xmlns:a16="http://schemas.microsoft.com/office/drawing/2014/main" val="2960587246"/>
                    </a:ext>
                  </a:extLst>
                </a:gridCol>
              </a:tblGrid>
              <a:tr h="559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부모 클래스의 접근 지정자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private</a:t>
                      </a:r>
                      <a:r>
                        <a:rPr lang="ko-KR" altLang="en-US" sz="1400" dirty="0"/>
                        <a:t> 상속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protected</a:t>
                      </a:r>
                      <a:r>
                        <a:rPr lang="ko-KR" altLang="en-US" sz="1400" dirty="0"/>
                        <a:t> 상속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public </a:t>
                      </a:r>
                      <a:r>
                        <a:rPr lang="ko-KR" altLang="en-US" sz="1400" dirty="0"/>
                        <a:t>상속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29760668"/>
                  </a:ext>
                </a:extLst>
              </a:tr>
              <a:tr h="591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private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접근 불가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private </a:t>
                      </a:r>
                      <a:r>
                        <a:rPr lang="ko-KR" altLang="en-US" sz="1400" b="1" dirty="0"/>
                        <a:t>멤버가 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접근 불가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private </a:t>
                      </a:r>
                      <a:r>
                        <a:rPr lang="ko-KR" altLang="en-US" sz="1400" b="1" dirty="0"/>
                        <a:t>멤버가 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접근 불가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private </a:t>
                      </a:r>
                      <a:r>
                        <a:rPr lang="ko-KR" altLang="en-US" sz="1400" b="1" dirty="0"/>
                        <a:t>멤버가 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503875"/>
                  </a:ext>
                </a:extLst>
              </a:tr>
              <a:tr h="5597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protected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private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멤버로 변함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protected</a:t>
                      </a:r>
                      <a:r>
                        <a:rPr lang="ko-KR" altLang="en-US" sz="1400" b="1" dirty="0"/>
                        <a:t> 멤버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/>
                        <a:t>protected</a:t>
                      </a:r>
                      <a:r>
                        <a:rPr lang="ko-KR" altLang="en-US" sz="1400" b="1" dirty="0"/>
                        <a:t> 멤버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50379860"/>
                  </a:ext>
                </a:extLst>
              </a:tr>
              <a:tr h="591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public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private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멤버로 변함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FF0000"/>
                          </a:solidFill>
                        </a:rPr>
                        <a:t>protected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멤버로 변함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자식에서 직접 접근 가능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멤버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40899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85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45D326-2F11-4AEB-8EA1-BD3019F89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55"/>
          <a:stretch/>
        </p:blipFill>
        <p:spPr>
          <a:xfrm>
            <a:off x="3822653" y="869745"/>
            <a:ext cx="4772025" cy="51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상속은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보다 접근 권한이 넓은 것을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맞춰 준다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상속은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보다 접근 권한이 넓은 것을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맞춰 준다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상속은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보다 접근 권한이 넓은 것을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맞춰 준다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600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7" y="806675"/>
            <a:ext cx="1164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상속에서의 생성자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 생성자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4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64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멤버의 재정의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상속에서 때로는 부모클래스의 멤버를 다시 자식 클래스에서 다시 정의 할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재정의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(overriding)</a:t>
            </a:r>
          </a:p>
        </p:txBody>
      </p:sp>
    </p:spTree>
    <p:extLst>
      <p:ext uri="{BB962C8B-B14F-4D97-AF65-F5344CB8AC3E}">
        <p14:creationId xmlns:p14="http://schemas.microsoft.com/office/powerpoint/2010/main" val="229985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64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변수의 재정의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5366132" y="1952410"/>
            <a:ext cx="6070495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 클래스의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Vehicle::speed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접근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자신의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또는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this-&gt;speed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접근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06911-7251-43EF-A4EF-079133264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8" y="1945900"/>
            <a:ext cx="3914981" cy="29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7" y="806675"/>
            <a:ext cx="11640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함수의 재정의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EED63-7029-4177-BE26-8EC03E619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91" t="19725" r="6937" b="15716"/>
          <a:stretch/>
        </p:blipFill>
        <p:spPr>
          <a:xfrm>
            <a:off x="3617052" y="1994482"/>
            <a:ext cx="4957895" cy="28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9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함수의 재정의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재정의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(overriding)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중복 정의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(overloading)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구분되어야 한다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중복 정의는 같은 이름의 매개변수가 다른 함수를 여러 개 만드는 것이다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재정의는 부모 클래스의 멤버 함수에서 몸체만을 교체하는 것이다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즉 부모 클래스의 멤버 함수와 이름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매개변수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반환형이 모두 같아야 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0856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함수의 호출 순서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2BFCF-E00D-49F5-8B2E-1162DC612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62"/>
          <a:stretch/>
        </p:blipFill>
        <p:spPr>
          <a:xfrm>
            <a:off x="3287492" y="1576891"/>
            <a:ext cx="5617016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6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9" y="798286"/>
            <a:ext cx="388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7021F-D0AB-4281-A5E5-832E24C31693}"/>
              </a:ext>
            </a:extLst>
          </p:cNvPr>
          <p:cNvSpPr txBox="1"/>
          <p:nvPr/>
        </p:nvSpPr>
        <p:spPr>
          <a:xfrm>
            <a:off x="1274327" y="1629255"/>
            <a:ext cx="4821673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 해설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 클래스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 지정자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상속에서의 생성자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멤버의 재정의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BD72B964-BB49-4EEA-BED8-4D047FA09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36" y="2189524"/>
            <a:ext cx="2405928" cy="240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7960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함수의 호출순서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그 클래스에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호출된 함수가 있는지를 찾는다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없으면 찾을 때 까지 계속 부모 클래스로 올라간다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어떤 부모 클래스에도 없다면 마지막으로 전역함수에서 찾는다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클래스명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::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함수명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()” 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해당 클래스의 멤버 함수가 호출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“::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함수명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 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전역함수 호출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18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상속되지 않는 함수들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 클래스의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멤버 함수들은 당연히 자식 클래스에서 직접 호출할 수 없다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생성자도 상속되지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복사 생성자도 상속 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 클래스에서 구현하지 않으면 부모 클래스의 복사 생성자가 아니라 컴파일러가 제공하는 기본 복사 생성자를 사용한다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대입 연산자 중복 함수도 상속되지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복사생성자와 동일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소멸자도 상속되지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5329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클래스가 여러 개의 부모 클래스가 여러 개의 부모 클래스로부터 직접 상속을 받는 것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 클래스명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부모클래스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부모클래스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2, …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12550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클래스가 여러 개의 부모 클래스가 여러 개의 부모 클래스로부터 직접 상속을 받는 것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03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1D3472-6ED1-4E69-9C63-8E7DE0B30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62" b="4954"/>
          <a:stretch/>
        </p:blipFill>
        <p:spPr>
          <a:xfrm>
            <a:off x="3097055" y="1555783"/>
            <a:ext cx="5997890" cy="37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37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64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</a:t>
            </a:r>
            <a:endParaRPr lang="en-US" altLang="ko-KR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45901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함수가 양쪽 직계 부모에 모두 구현되어 있으면 컴파일 오류가 발생한다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다중 상속은 잘 사용하면 간편하게 코드를 작성할 수 있지만 위와 같은 </a:t>
            </a: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잠재적인 문제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가지고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C#, Java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대부분의 객체지향 언어에서는 다중 상속을 허용하지 않는다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3856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E1F3F2-472D-494B-BDDA-F90DC7D1B4F3}"/>
              </a:ext>
            </a:extLst>
          </p:cNvPr>
          <p:cNvSpPr/>
          <p:nvPr/>
        </p:nvSpPr>
        <p:spPr>
          <a:xfrm>
            <a:off x="333828" y="2932275"/>
            <a:ext cx="1708031" cy="165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Shape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부모 클래스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-x</a:t>
            </a:r>
          </a:p>
          <a:p>
            <a:pPr algn="ctr"/>
            <a:r>
              <a:rPr lang="en-US" altLang="ko-KR" dirty="0"/>
              <a:t>-y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3D9B39-BB12-47C0-8284-2B82B8B03DCE}"/>
              </a:ext>
            </a:extLst>
          </p:cNvPr>
          <p:cNvSpPr/>
          <p:nvPr/>
        </p:nvSpPr>
        <p:spPr>
          <a:xfrm>
            <a:off x="3375718" y="1745331"/>
            <a:ext cx="1708031" cy="165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Rectangle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자식 클래스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가로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높이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넓이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CD59D7-EB69-4278-BA56-32C0A8059921}"/>
              </a:ext>
            </a:extLst>
          </p:cNvPr>
          <p:cNvSpPr/>
          <p:nvPr/>
        </p:nvSpPr>
        <p:spPr>
          <a:xfrm>
            <a:off x="3375717" y="4119220"/>
            <a:ext cx="1708031" cy="165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Circle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자식 클래스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반지름</a:t>
            </a:r>
            <a:endParaRPr lang="en-US" altLang="ko-KR" dirty="0"/>
          </a:p>
          <a:p>
            <a:pPr algn="ctr"/>
            <a:r>
              <a:rPr lang="en-US" altLang="ko-KR" dirty="0"/>
              <a:t>- </a:t>
            </a:r>
            <a:r>
              <a:rPr lang="ko-KR" altLang="en-US" dirty="0"/>
              <a:t>넓이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4678C-A939-459D-B85C-48427B3CEA3C}"/>
              </a:ext>
            </a:extLst>
          </p:cNvPr>
          <p:cNvSpPr txBox="1"/>
          <p:nvPr/>
        </p:nvSpPr>
        <p:spPr>
          <a:xfrm>
            <a:off x="5999585" y="1764124"/>
            <a:ext cx="563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함수에 사각형 </a:t>
            </a:r>
            <a:r>
              <a:rPr lang="en-US" altLang="ko-KR" dirty="0"/>
              <a:t>2</a:t>
            </a:r>
            <a:r>
              <a:rPr lang="ko-KR" altLang="en-US" dirty="0"/>
              <a:t>개 원 </a:t>
            </a:r>
            <a:r>
              <a:rPr lang="en-US" altLang="ko-KR" dirty="0"/>
              <a:t>2</a:t>
            </a:r>
            <a:r>
              <a:rPr lang="ko-KR" altLang="en-US" dirty="0"/>
              <a:t>개를 각각 출력</a:t>
            </a:r>
          </a:p>
        </p:txBody>
      </p:sp>
    </p:spTree>
    <p:extLst>
      <p:ext uri="{BB962C8B-B14F-4D97-AF65-F5344CB8AC3E}">
        <p14:creationId xmlns:p14="http://schemas.microsoft.com/office/powerpoint/2010/main" val="1806526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680B63-8D63-4EF1-B436-BCEEEE59C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29306" y="1604740"/>
            <a:ext cx="4233862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03C383-50ED-4148-9F67-5E24EF719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172" y="2424112"/>
            <a:ext cx="68580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44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524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9" y="1945901"/>
            <a:ext cx="11640456" cy="3406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&lt;string&gt;, &lt;vector&gt;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STL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사용가능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구글링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통하여 카피 가능 단 카피를 했으면 해당 코드가 어떤 역할을 하고 어떻게 실행되는지 세세히 설명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주석 달아야 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카피한 흔적이 보이면 무조건 물어볼 것이니 카피만 하지 말고 왜 작동하는지 무조건 공부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057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9" y="798286"/>
            <a:ext cx="388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en-US" altLang="ko-KR" sz="3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6EFAE36F-A871-467A-9961-8F414BEF2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36" y="2189524"/>
            <a:ext cx="2405928" cy="240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85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9" y="1945901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상속을 해준 클래스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수퍼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 클래스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 받아서 만든 클래스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서브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 클래스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상속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8BDE19-FEC9-4546-BDEF-C4F5E6F7E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8" t="15337" r="6643" b="13343"/>
          <a:stretch/>
        </p:blipFill>
        <p:spPr>
          <a:xfrm>
            <a:off x="3172087" y="1651372"/>
            <a:ext cx="5695426" cy="35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클래스명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public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클래스명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: ’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상속을 나타낸다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: ’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다음의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protected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수도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대부분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public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사용하므로 이 부분을 빠트리지 않도록 조심해야 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만약 이 부분을 빠트리면 </a:t>
            </a:r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private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인식한다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클래스에는 부모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클래스의 모든 멤버가 포함된다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클래스도 다른 클래스의 기반 클래스가 될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클래스는 여러 클래스로 상속할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31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9792B-40F6-421D-9739-7986ABD57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73" b="7356"/>
          <a:stretch/>
        </p:blipFill>
        <p:spPr>
          <a:xfrm>
            <a:off x="2412711" y="2351015"/>
            <a:ext cx="7214178" cy="2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63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1164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탈것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Vehicle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에는 속도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라는 상태가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속도를 높이는 동작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speedup()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줄이는 동작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speedDown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필요하다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탈것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Vehicle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들은 다시 자동차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비행기로 나눌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자동차에는 기어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gear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잇고 엑셀과 브레이크를 밟는 동작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pushAccel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pushBrake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할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비행기에는 고도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altitude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라는 속성이 추가 되어야 하고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이륙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takeOff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착륙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landing()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이라는 동작이 필요하다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639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A2C765-8780-4197-95E4-A8819CEF1A4A}"/>
              </a:ext>
            </a:extLst>
          </p:cNvPr>
          <p:cNvSpPr/>
          <p:nvPr/>
        </p:nvSpPr>
        <p:spPr>
          <a:xfrm>
            <a:off x="-514350" y="514350"/>
            <a:ext cx="13068300" cy="58293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C90979-AD24-45E3-AA7E-783293D06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685" y="5821141"/>
            <a:ext cx="406399" cy="406399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1E08A-6425-482C-B819-F9E210F0340A}"/>
              </a:ext>
            </a:extLst>
          </p:cNvPr>
          <p:cNvSpPr txBox="1"/>
          <p:nvPr/>
        </p:nvSpPr>
        <p:spPr>
          <a:xfrm>
            <a:off x="10247085" y="584925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O2CUBE ∙ I2P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EAF0-9B91-49CC-97C8-E931F39B6D4C}"/>
              </a:ext>
            </a:extLst>
          </p:cNvPr>
          <p:cNvSpPr txBox="1"/>
          <p:nvPr/>
        </p:nvSpPr>
        <p:spPr>
          <a:xfrm>
            <a:off x="333828" y="806675"/>
            <a:ext cx="442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</a:t>
            </a: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D00B-64A1-46CF-8EFF-725196548C5F}"/>
              </a:ext>
            </a:extLst>
          </p:cNvPr>
          <p:cNvSpPr txBox="1"/>
          <p:nvPr/>
        </p:nvSpPr>
        <p:spPr>
          <a:xfrm>
            <a:off x="333828" y="1952410"/>
            <a:ext cx="11640456" cy="2966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“~~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일종이다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 관계에서 상속이 사용된다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즉 자식 클래스와 부모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클래스간에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“is a”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또는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“is a kind of”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관계가 있는 경우 사용된다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클래스들 사이에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“has a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 가 있다면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포함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처리하는 것이 바람직하다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185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D9FAE84F91CBA4C9412A8A96C8E5406" ma:contentTypeVersion="2" ma:contentTypeDescription="새 문서를 만듭니다." ma:contentTypeScope="" ma:versionID="59b40ade1eb8a783f102fcaccf24d213">
  <xsd:schema xmlns:xsd="http://www.w3.org/2001/XMLSchema" xmlns:xs="http://www.w3.org/2001/XMLSchema" xmlns:p="http://schemas.microsoft.com/office/2006/metadata/properties" xmlns:ns3="777553a3-fc78-43c6-a8b0-2ccf46c6d693" targetNamespace="http://schemas.microsoft.com/office/2006/metadata/properties" ma:root="true" ma:fieldsID="1e7191afd27aed6239d10e0778a1763d" ns3:_="">
    <xsd:import namespace="777553a3-fc78-43c6-a8b0-2ccf46c6d6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7553a3-fc78-43c6-a8b0-2ccf46c6d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DA4B1B-3FD5-4A90-AA4C-35EE3AFAF6C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99AFB8-EEB3-4972-AC62-6AC25AAD14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6F0FDA-1E64-4946-8E10-876EDCA01A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7553a3-fc78-43c6-a8b0-2ccf46c6d6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10241</TotalTime>
  <Words>979</Words>
  <Application>Microsoft Office PowerPoint</Application>
  <PresentationFormat>와이드스크린</PresentationFormat>
  <Paragraphs>158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김 형호</cp:lastModifiedBy>
  <cp:revision>271</cp:revision>
  <dcterms:created xsi:type="dcterms:W3CDTF">2018-03-29T03:58:44Z</dcterms:created>
  <dcterms:modified xsi:type="dcterms:W3CDTF">2021-05-01T23:28:53Z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0x010100BD9FAE84F91CBA4C9412A8A96C8E5406</vt:lpwstr>
  </property>
</Properties>
</file>